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0" autoAdjust="0"/>
    <p:restoredTop sz="96245" autoAdjust="0"/>
  </p:normalViewPr>
  <p:slideViewPr>
    <p:cSldViewPr snapToGrid="0">
      <p:cViewPr>
        <p:scale>
          <a:sx n="168" d="100"/>
          <a:sy n="168" d="100"/>
        </p:scale>
        <p:origin x="-37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23.03.21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2.emf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8599" y="485703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37" y="4903797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72499" y="5019038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33037" y="4570877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fixture-livestream-v1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55778" y="555554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15" y="5602307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9678" y="5106018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37522" y="494754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83" y="4573210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fixture-livestream-v1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35037" y="5109544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 flipV="1">
            <a:off x="7311867" y="5107323"/>
            <a:ext cx="683303" cy="22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865005" y="4958600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906385" y="462084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1125005" y="5120600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2090792" y="617518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2755161" y="790029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>
            <a:off x="9063396" y="5107323"/>
            <a:ext cx="801609" cy="1327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61914" y="44107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52" y="4457461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75814" y="4572702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61318" y="5235886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90" y="466467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98" y="460285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83" y="450490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90552" y="5664090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624519" y="539975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23342" y="4692018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fixture/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livestream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9398" y="494401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9342" y="5106018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63743" y="5106018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player_v1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973" y="4659286"/>
            <a:ext cx="497152" cy="223081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27053" y="3366095"/>
            <a:ext cx="3010639" cy="2685389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Game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1566697" y="189300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90552" y="5431478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500" y="4567409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877" y="464700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63" y="45254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3543710" y="37322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Listen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79959" y="3888732"/>
            <a:ext cx="1886036" cy="553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 flipV="1">
            <a:off x="4444540" y="3867783"/>
            <a:ext cx="3576223" cy="264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94610" y="4131622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pic>
        <p:nvPicPr>
          <p:cNvPr id="138" name="Picture 6" descr="hnliches Foto">
            <a:extLst>
              <a:ext uri="{FF2B5EF4-FFF2-40B4-BE49-F238E27FC236}">
                <a16:creationId xmlns:a16="http://schemas.microsoft.com/office/drawing/2014/main" id="{D4ACAA0D-A98E-FE4E-B209-F39A7258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19" y="22012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8344763" y="3381783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lineup_v1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1566697" y="1679105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13" y="176189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503" y="202447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66059" y="373227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1874360" y="208722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3001135" y="224013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8325995" y="1479351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venue_v1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94" y="150187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 flipV="1">
            <a:off x="4466333" y="1965351"/>
            <a:ext cx="3535662" cy="2747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3565503" y="207813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1874360" y="255970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2368921" y="214091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2368921" y="2606002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80436" y="3808971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3565503" y="254391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 flipV="1">
            <a:off x="4466333" y="2635113"/>
            <a:ext cx="3562690" cy="7080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2984951" y="2705916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3288632" y="3804094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2738311" y="2623227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2754495" y="216603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8353023" y="2149113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fixture_v1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15133</TotalTime>
  <Words>2055</Words>
  <Application>Microsoft Macintosh PowerPoint</Application>
  <PresentationFormat>Custom</PresentationFormat>
  <Paragraphs>437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41</cp:revision>
  <cp:lastPrinted>2020-08-24T13:51:20Z</cp:lastPrinted>
  <dcterms:created xsi:type="dcterms:W3CDTF">2019-09-11T18:47:12Z</dcterms:created>
  <dcterms:modified xsi:type="dcterms:W3CDTF">2021-03-23T16:26:40Z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